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3" r:id="rId7"/>
    <p:sldId id="264" r:id="rId8"/>
    <p:sldId id="265" r:id="rId9"/>
    <p:sldId id="266" r:id="rId10"/>
    <p:sldId id="267" r:id="rId11"/>
    <p:sldId id="268" r:id="rId12"/>
    <p:sldId id="271" r:id="rId13"/>
    <p:sldId id="272" r:id="rId14"/>
  </p:sldIdLst>
  <p:sldSz cx="9144000" cy="6858000" type="screen4x3"/>
  <p:notesSz cx="6858000" cy="9144000"/>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09" autoAdjust="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92925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RRU FLO May 2016</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1</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CA" sz="1200" b="0" i="0" u="none" strike="noStrike" cap="none" dirty="0">
                <a:solidFill>
                  <a:schemeClr val="dk1"/>
                </a:solidFill>
                <a:latin typeface="Calibri"/>
                <a:ea typeface="Calibri"/>
                <a:cs typeface="Calibri"/>
                <a:sym typeface="Calibri"/>
              </a:rPr>
              <a:t>Share some highlights of the week’s mini-session</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CA" sz="1200" b="0" i="0" u="none" strike="noStrike" cap="none" dirty="0">
                <a:solidFill>
                  <a:schemeClr val="dk1"/>
                </a:solidFill>
                <a:latin typeface="Calibri"/>
                <a:ea typeface="Calibri"/>
                <a:cs typeface="Calibri"/>
                <a:sym typeface="Calibri"/>
              </a:rPr>
              <a:t>If </a:t>
            </a:r>
            <a:r>
              <a:rPr lang="en-CA" sz="1200" b="0" i="0" u="none" strike="noStrike" cap="none" dirty="0" smtClean="0">
                <a:solidFill>
                  <a:schemeClr val="dk1"/>
                </a:solidFill>
                <a:latin typeface="Calibri"/>
                <a:ea typeface="Calibri"/>
                <a:cs typeface="Calibri"/>
                <a:sym typeface="Calibri"/>
              </a:rPr>
              <a:t>team facilitators </a:t>
            </a:r>
            <a:r>
              <a:rPr lang="en-CA" sz="1200" b="0" i="0" u="none" strike="noStrike" cap="none" dirty="0">
                <a:solidFill>
                  <a:schemeClr val="dk1"/>
                </a:solidFill>
                <a:latin typeface="Calibri"/>
                <a:ea typeface="Calibri"/>
                <a:cs typeface="Calibri"/>
                <a:sym typeface="Calibri"/>
              </a:rPr>
              <a:t>are present, ask them to briefly share “nuggets” from their experience (otherwise be prepared to share something for them)</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10</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CA" sz="1200" b="0" i="0" u="none" strike="noStrike" cap="none" dirty="0" smtClean="0">
                <a:solidFill>
                  <a:schemeClr val="dk1"/>
                </a:solidFill>
                <a:latin typeface="Calibri"/>
                <a:ea typeface="Calibri"/>
                <a:cs typeface="Calibri"/>
                <a:sym typeface="Calibri"/>
              </a:rPr>
              <a:t>Share highlights of final activity – did they use metaphoric</a:t>
            </a:r>
            <a:r>
              <a:rPr lang="en-CA" sz="1200" b="0" i="0" u="none" strike="noStrike" cap="none" baseline="0" dirty="0" smtClean="0">
                <a:solidFill>
                  <a:schemeClr val="dk1"/>
                </a:solidFill>
                <a:latin typeface="Calibri"/>
                <a:ea typeface="Calibri"/>
                <a:cs typeface="Calibri"/>
                <a:sym typeface="Calibri"/>
              </a:rPr>
              <a:t> mirror exercise?</a:t>
            </a:r>
            <a:endParaRPr sz="1200" b="0" i="0" u="none" strike="noStrike" cap="none" dirty="0">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11</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Handbook states – multiple methods of reflection and self-assessment</a:t>
            </a:r>
          </a:p>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Review process of getting badges (if they want them) and how to apply for a FLO Certificate from Bccampus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12</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My fireworks image – Haines, Alaska</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Stay in touch – sign up for FDO (now or next time around – it’s free)</a:t>
            </a:r>
          </a:p>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Think about starting this in your institution</a:t>
            </a:r>
          </a:p>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Stay in touch with us – and the FLO/FDO Community of Practice</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4" name="Shape 314"/>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13</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8" name="Shape 1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CA" sz="1200" b="0" i="0" u="none" strike="noStrike" cap="none">
                <a:solidFill>
                  <a:schemeClr val="dk1"/>
                </a:solidFill>
                <a:latin typeface="Calibri"/>
                <a:ea typeface="Calibri"/>
                <a:cs typeface="Calibri"/>
                <a:sym typeface="Calibri"/>
              </a:rPr>
              <a:t>Insert profile images and names of final participants</a:t>
            </a:r>
          </a:p>
        </p:txBody>
      </p:sp>
      <p:sp>
        <p:nvSpPr>
          <p:cNvPr id="119" name="Shape 11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2</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CA" sz="1200" b="0" i="0" u="none" strike="noStrike" cap="none">
                <a:solidFill>
                  <a:schemeClr val="dk1"/>
                </a:solidFill>
                <a:latin typeface="Calibri"/>
                <a:ea typeface="Calibri"/>
                <a:cs typeface="Calibri"/>
                <a:sym typeface="Calibri"/>
              </a:rPr>
              <a:t>Encourage everyone to pick a party hat for the celebration</a:t>
            </a:r>
          </a:p>
        </p:txBody>
      </p:sp>
      <p:sp>
        <p:nvSpPr>
          <p:cNvPr id="137" name="Shape 13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3</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http://health.howstuffworks.com/mental-health/human-nature/perception/taste2.htm</a:t>
            </a:r>
          </a:p>
          <a:p>
            <a:pPr marL="0" marR="0" lvl="0" indent="0" algn="l" rtl="0">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Pick a snack/treat/drink for the celebration</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4</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CA" sz="1200" b="0" i="0" u="none" strike="noStrike" cap="none" dirty="0" smtClean="0">
                <a:solidFill>
                  <a:schemeClr val="dk1"/>
                </a:solidFill>
                <a:latin typeface="Calibri"/>
                <a:ea typeface="Calibri"/>
                <a:cs typeface="Calibri"/>
                <a:sym typeface="Calibri"/>
              </a:rPr>
              <a:t>create </a:t>
            </a:r>
            <a:r>
              <a:rPr lang="en-CA" sz="1200" b="0" i="0" u="none" strike="noStrike" cap="none" dirty="0">
                <a:solidFill>
                  <a:schemeClr val="dk1"/>
                </a:solidFill>
                <a:latin typeface="Calibri"/>
                <a:ea typeface="Calibri"/>
                <a:cs typeface="Calibri"/>
                <a:sym typeface="Calibri"/>
              </a:rPr>
              <a:t>a mini-quiz </a:t>
            </a:r>
            <a:r>
              <a:rPr lang="en-CA" sz="1200" b="0" i="0" u="none" strike="noStrike" cap="none" dirty="0" smtClean="0">
                <a:solidFill>
                  <a:schemeClr val="dk1"/>
                </a:solidFill>
                <a:latin typeface="Calibri"/>
                <a:ea typeface="Calibri"/>
                <a:cs typeface="Calibri"/>
                <a:sym typeface="Calibri"/>
              </a:rPr>
              <a:t>with</a:t>
            </a:r>
            <a:r>
              <a:rPr lang="en-CA" sz="1200" b="0" i="0" u="none" strike="noStrike" cap="none" baseline="0" dirty="0" smtClean="0">
                <a:solidFill>
                  <a:schemeClr val="dk1"/>
                </a:solidFill>
                <a:latin typeface="Calibri"/>
                <a:ea typeface="Calibri"/>
                <a:cs typeface="Calibri"/>
                <a:sym typeface="Calibri"/>
              </a:rPr>
              <a:t> easy to remember facts about each participant or only some of the participants who said something funny or who contributed something that made an impression – personal stuff they’ve shared that others commented on (not too personal)</a:t>
            </a:r>
            <a:endParaRPr lang="en-CA" sz="12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5</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CA" sz="1200" b="0" i="0" u="none" strike="noStrike" cap="none" dirty="0">
                <a:solidFill>
                  <a:schemeClr val="dk1"/>
                </a:solidFill>
                <a:latin typeface="Calibri"/>
                <a:ea typeface="Calibri"/>
                <a:cs typeface="Calibri"/>
                <a:sym typeface="Calibri"/>
              </a:rPr>
              <a:t>Successful guesses get to pick their award</a:t>
            </a:r>
          </a:p>
        </p:txBody>
      </p:sp>
      <p:sp>
        <p:nvSpPr>
          <p:cNvPr id="185" name="Shape 185"/>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CA" sz="1200" b="0" i="0" u="none" strike="noStrike" cap="none" dirty="0" smtClean="0">
                <a:solidFill>
                  <a:schemeClr val="dk1"/>
                </a:solidFill>
                <a:latin typeface="Calibri"/>
                <a:ea typeface="Calibri"/>
                <a:cs typeface="Calibri"/>
                <a:sym typeface="Calibri"/>
              </a:rPr>
              <a:t>Pull out some quotations</a:t>
            </a:r>
            <a:r>
              <a:rPr lang="en-CA" sz="1200" b="0" i="0" u="none" strike="noStrike" cap="none" baseline="0" dirty="0" smtClean="0">
                <a:solidFill>
                  <a:schemeClr val="dk1"/>
                </a:solidFill>
                <a:latin typeface="Calibri"/>
                <a:ea typeface="Calibri"/>
                <a:cs typeface="Calibri"/>
                <a:sym typeface="Calibri"/>
              </a:rPr>
              <a:t> from Week 1 – or ask people to contribute what stood out for them about Online Community</a:t>
            </a:r>
            <a:endParaRPr sz="1200"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7</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CA" sz="1200" b="0" i="1" u="none" strike="noStrike" cap="none" dirty="0">
                <a:solidFill>
                  <a:schemeClr val="dk1"/>
                </a:solidFill>
                <a:latin typeface="Calibri"/>
                <a:ea typeface="Calibri"/>
                <a:cs typeface="Calibri"/>
                <a:sym typeface="Calibri"/>
              </a:rPr>
              <a:t>We need to give each other the space to grow, to be ourselves, to exercise our diversity. We need to give each other space so that we may both give and receive such beautiful things as ideas, openness, dignity, joy, healing, and inclusion.</a:t>
            </a:r>
            <a:r>
              <a:rPr lang="en-CA" sz="1200" b="0" i="0" u="none" strike="noStrike" cap="none" dirty="0">
                <a:solidFill>
                  <a:schemeClr val="dk1"/>
                </a:solidFill>
                <a:latin typeface="Calibri"/>
                <a:ea typeface="Calibri"/>
                <a:cs typeface="Calibri"/>
                <a:sym typeface="Calibri"/>
              </a:rPr>
              <a:t/>
            </a:r>
            <a:br>
              <a:rPr lang="en-CA" sz="1200" b="0" i="0" u="none" strike="noStrike" cap="none" dirty="0">
                <a:solidFill>
                  <a:schemeClr val="dk1"/>
                </a:solidFill>
                <a:latin typeface="Calibri"/>
                <a:ea typeface="Calibri"/>
                <a:cs typeface="Calibri"/>
                <a:sym typeface="Calibri"/>
              </a:rPr>
            </a:br>
            <a:endParaRPr lang="en-CA"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CA" sz="1200" b="0" i="1" u="none" strike="noStrike" cap="none" dirty="0">
                <a:solidFill>
                  <a:schemeClr val="dk1"/>
                </a:solidFill>
                <a:latin typeface="Calibri"/>
                <a:ea typeface="Calibri"/>
                <a:cs typeface="Calibri"/>
                <a:sym typeface="Calibri"/>
              </a:rPr>
              <a:t>Max de </a:t>
            </a:r>
            <a:r>
              <a:rPr lang="en-CA" sz="1200" b="0" i="1" u="none" strike="noStrike" cap="none" dirty="0" err="1">
                <a:solidFill>
                  <a:schemeClr val="dk1"/>
                </a:solidFill>
                <a:latin typeface="Calibri"/>
                <a:ea typeface="Calibri"/>
                <a:cs typeface="Calibri"/>
                <a:sym typeface="Calibri"/>
              </a:rPr>
              <a:t>Pree</a:t>
            </a:r>
            <a:r>
              <a:rPr lang="en-CA" sz="1200" b="0" i="0" u="none" strike="noStrike" cap="none" dirty="0">
                <a:solidFill>
                  <a:schemeClr val="dk1"/>
                </a:solidFill>
                <a:latin typeface="Calibri"/>
                <a:ea typeface="Calibri"/>
                <a:cs typeface="Calibri"/>
                <a:sym typeface="Calibri"/>
              </a:rPr>
              <a:t/>
            </a:r>
            <a:br>
              <a:rPr lang="en-CA" sz="1200" b="0" i="0" u="none" strike="noStrike" cap="none" dirty="0">
                <a:solidFill>
                  <a:schemeClr val="dk1"/>
                </a:solidFill>
                <a:latin typeface="Calibri"/>
                <a:ea typeface="Calibri"/>
                <a:cs typeface="Calibri"/>
                <a:sym typeface="Calibri"/>
              </a:rPr>
            </a:br>
            <a:r>
              <a:rPr lang="en-CA" sz="1200" b="0" i="0" u="none" strike="noStrike" cap="none" dirty="0">
                <a:solidFill>
                  <a:schemeClr val="dk1"/>
                </a:solidFill>
                <a:latin typeface="Calibri"/>
                <a:ea typeface="Calibri"/>
                <a:cs typeface="Calibri"/>
                <a:sym typeface="Calibri"/>
              </a:rPr>
              <a:t>http:</a:t>
            </a:r>
          </a:p>
          <a:p>
            <a:pPr marL="0" marR="0" lvl="0" indent="0" algn="l" rtl="0">
              <a:spcBef>
                <a:spcPts val="0"/>
              </a:spcBef>
              <a:spcAft>
                <a:spcPts val="0"/>
              </a:spcAft>
              <a:buClr>
                <a:schemeClr val="dk1"/>
              </a:buClr>
              <a:buSzPct val="25000"/>
              <a:buFont typeface="Calibri"/>
              <a:buNone/>
            </a:pPr>
            <a:r>
              <a:rPr lang="en-CA" sz="1200" b="0" i="0" u="none" strike="noStrike" cap="none" dirty="0">
                <a:solidFill>
                  <a:schemeClr val="dk1"/>
                </a:solidFill>
                <a:latin typeface="Calibri"/>
                <a:ea typeface="Calibri"/>
                <a:cs typeface="Calibri"/>
                <a:sym typeface="Calibri"/>
              </a:rPr>
              <a:t>//www.brainyquote.com/quotes/keywords/diversity.html</a:t>
            </a:r>
          </a:p>
          <a:p>
            <a:pPr marL="0" marR="0" lvl="0" indent="0" algn="l" rtl="0">
              <a:spcBef>
                <a:spcPts val="0"/>
              </a:spcBef>
              <a:spcAft>
                <a:spcPts val="0"/>
              </a:spcAft>
              <a:buClr>
                <a:schemeClr val="dk1"/>
              </a:buClr>
              <a:buSzPct val="25000"/>
              <a:buFont typeface="Calibri"/>
              <a:buNone/>
            </a:pPr>
            <a:r>
              <a:rPr lang="en-CA" sz="1200" b="0" i="0" u="none" strike="noStrike" cap="none" dirty="0" smtClean="0">
                <a:solidFill>
                  <a:schemeClr val="dk1"/>
                </a:solidFill>
                <a:latin typeface="Calibri"/>
                <a:ea typeface="Calibri"/>
                <a:cs typeface="Calibri"/>
                <a:sym typeface="Calibri"/>
              </a:rPr>
              <a:t>Review how the team (put names in stars) structured their activity?  Ask team members to talk about the week (if they attend the session)</a:t>
            </a: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8</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CA" sz="1200" b="0" i="0" u="none" strike="noStrike" cap="none" dirty="0">
                <a:solidFill>
                  <a:schemeClr val="dk1"/>
                </a:solidFill>
                <a:latin typeface="Calibri"/>
                <a:ea typeface="Calibri"/>
                <a:cs typeface="Calibri"/>
                <a:sym typeface="Calibri"/>
              </a:rPr>
              <a:t>Share some highlights of the week’s mini-session</a:t>
            </a:r>
          </a:p>
          <a:p>
            <a:pPr marL="0" marR="0" lvl="0" indent="0" algn="l" rtl="0">
              <a:spcBef>
                <a:spcPts val="0"/>
              </a:spcBef>
              <a:buClr>
                <a:schemeClr val="dk1"/>
              </a:buClr>
              <a:buSzPct val="25000"/>
              <a:buFont typeface="Calibri"/>
              <a:buNone/>
            </a:pPr>
            <a:r>
              <a:rPr lang="en-CA" sz="1200" b="0" i="0" u="none" strike="noStrike" cap="none" dirty="0">
                <a:solidFill>
                  <a:schemeClr val="dk1"/>
                </a:solidFill>
                <a:latin typeface="Calibri"/>
                <a:ea typeface="Calibri"/>
                <a:cs typeface="Calibri"/>
                <a:sym typeface="Calibri"/>
              </a:rPr>
              <a:t>If </a:t>
            </a:r>
            <a:r>
              <a:rPr lang="en-CA" sz="1200" b="0" i="0" u="none" strike="noStrike" cap="none" dirty="0" smtClean="0">
                <a:solidFill>
                  <a:schemeClr val="dk1"/>
                </a:solidFill>
                <a:latin typeface="Calibri"/>
                <a:ea typeface="Calibri"/>
                <a:cs typeface="Calibri"/>
                <a:sym typeface="Calibri"/>
              </a:rPr>
              <a:t>team </a:t>
            </a:r>
            <a:r>
              <a:rPr lang="en-CA" sz="1200" b="0" i="0" u="none" strike="noStrike" cap="none" dirty="0">
                <a:solidFill>
                  <a:schemeClr val="dk1"/>
                </a:solidFill>
                <a:latin typeface="Calibri"/>
                <a:ea typeface="Calibri"/>
                <a:cs typeface="Calibri"/>
                <a:sym typeface="Calibri"/>
              </a:rPr>
              <a:t>facilitators are present, ask them to briefly share “nuggets” from their experience (otherwise be prepared to share something for them)</a:t>
            </a:r>
          </a:p>
          <a:p>
            <a:pPr marL="0" marR="0" lvl="0" indent="0" algn="l" rtl="0">
              <a:spcBef>
                <a:spcPts val="0"/>
              </a:spcBef>
              <a:buClr>
                <a:schemeClr val="dk1"/>
              </a:buClr>
              <a:buSzPct val="25000"/>
              <a:buFont typeface="Calibri"/>
              <a:buNone/>
            </a:pPr>
            <a:endParaRPr dirty="0"/>
          </a:p>
        </p:txBody>
      </p:sp>
      <p:sp>
        <p:nvSpPr>
          <p:cNvPr id="229" name="Shape 22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9</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p:nvPr/>
        </p:nvSpPr>
        <p:spPr>
          <a:xfrm>
            <a:off x="2380" y="6400800"/>
            <a:ext cx="9141617"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10" y="6334316"/>
            <a:ext cx="9141617"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txBox="1">
            <a:spLocks noGrp="1"/>
          </p:cNvSpPr>
          <p:nvPr>
            <p:ph type="ctrTitle"/>
          </p:nvPr>
        </p:nvSpPr>
        <p:spPr>
          <a:xfrm>
            <a:off x="822959" y="758952"/>
            <a:ext cx="7543798" cy="3566158"/>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2" name="Shape 22"/>
          <p:cNvSpPr txBox="1">
            <a:spLocks noGrp="1"/>
          </p:cNvSpPr>
          <p:nvPr>
            <p:ph type="subTitle" idx="1"/>
          </p:nvPr>
        </p:nvSpPr>
        <p:spPr>
          <a:xfrm>
            <a:off x="825037" y="4455619"/>
            <a:ext cx="7543798"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cxnSp>
        <p:nvCxnSpPr>
          <p:cNvPr id="26" name="Shape 26"/>
          <p:cNvCxnSpPr/>
          <p:nvPr/>
        </p:nvCxnSpPr>
        <p:spPr>
          <a:xfrm>
            <a:off x="905744" y="4343400"/>
            <a:ext cx="7406639"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22959" y="286603"/>
            <a:ext cx="7543798" cy="1450755"/>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9" name="Shape 89"/>
          <p:cNvSpPr txBox="1">
            <a:spLocks noGrp="1"/>
          </p:cNvSpPr>
          <p:nvPr>
            <p:ph type="body" idx="1"/>
          </p:nvPr>
        </p:nvSpPr>
        <p:spPr>
          <a:xfrm rot="5400000">
            <a:off x="2583179" y="85516"/>
            <a:ext cx="4023360" cy="7543798"/>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3"/>
        <p:cNvGrpSpPr/>
        <p:nvPr/>
      </p:nvGrpSpPr>
      <p:grpSpPr>
        <a:xfrm>
          <a:off x="0" y="0"/>
          <a:ext cx="0" cy="0"/>
          <a:chOff x="0" y="0"/>
          <a:chExt cx="0" cy="0"/>
        </a:xfrm>
      </p:grpSpPr>
      <p:sp>
        <p:nvSpPr>
          <p:cNvPr id="94" name="Shape 94"/>
          <p:cNvSpPr/>
          <p:nvPr/>
        </p:nvSpPr>
        <p:spPr>
          <a:xfrm>
            <a:off x="2380" y="6400800"/>
            <a:ext cx="9141617"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5" name="Shape 95"/>
          <p:cNvSpPr/>
          <p:nvPr/>
        </p:nvSpPr>
        <p:spPr>
          <a:xfrm>
            <a:off x="10" y="6334316"/>
            <a:ext cx="9141617"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6" name="Shape 96"/>
          <p:cNvSpPr txBox="1">
            <a:spLocks noGrp="1"/>
          </p:cNvSpPr>
          <p:nvPr>
            <p:ph type="title"/>
          </p:nvPr>
        </p:nvSpPr>
        <p:spPr>
          <a:xfrm rot="5400000">
            <a:off x="4650801" y="2307651"/>
            <a:ext cx="5757421" cy="1971673"/>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7" name="Shape 97"/>
          <p:cNvSpPr txBox="1">
            <a:spLocks noGrp="1"/>
          </p:cNvSpPr>
          <p:nvPr>
            <p:ph type="body" idx="1"/>
          </p:nvPr>
        </p:nvSpPr>
        <p:spPr>
          <a:xfrm rot="5400000">
            <a:off x="650300" y="393128"/>
            <a:ext cx="5757422" cy="5800724"/>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56615" y="1177925"/>
            <a:ext cx="6400799" cy="769938"/>
          </a:xfrm>
          <a:prstGeom prst="rect">
            <a:avLst/>
          </a:prstGeom>
          <a:noFill/>
          <a:ln>
            <a:noFill/>
          </a:ln>
        </p:spPr>
        <p:txBody>
          <a:bodyPr lIns="91425" tIns="91425" rIns="91425" bIns="91425" anchor="t" anchorCtr="0"/>
          <a:lstStyle>
            <a:lvl1pPr marL="0" marR="0" lvl="0" indent="0" algn="l" rtl="0">
              <a:lnSpc>
                <a:spcPct val="150000"/>
              </a:lnSpc>
              <a:spcBef>
                <a:spcPts val="0"/>
              </a:spcBef>
              <a:spcAft>
                <a:spcPts val="200"/>
              </a:spcAft>
              <a:buClr>
                <a:schemeClr val="accent1"/>
              </a:buClr>
              <a:buFont typeface="Calibri"/>
              <a:buNone/>
              <a:defRPr sz="2000" b="1" i="0" u="none" strike="noStrike" cap="none">
                <a:solidFill>
                  <a:srgbClr val="313644"/>
                </a:solidFill>
                <a:latin typeface="Verdana"/>
                <a:ea typeface="Verdana"/>
                <a:cs typeface="Verdana"/>
                <a:sym typeface="Verdana"/>
              </a:defRPr>
            </a:lvl1pPr>
            <a:lvl2pPr marL="384048" marR="0" lvl="1" indent="-193548" algn="l" rtl="0">
              <a:lnSpc>
                <a:spcPct val="90000"/>
              </a:lnSpc>
              <a:spcBef>
                <a:spcPts val="200"/>
              </a:spcBef>
              <a:spcAft>
                <a:spcPts val="400"/>
              </a:spcAft>
              <a:buClr>
                <a:schemeClr val="accent1"/>
              </a:buClr>
              <a:buFont typeface="Calibri"/>
              <a:buNone/>
              <a:defRPr sz="1800" b="1" i="0" u="none" strike="noStrike" cap="none">
                <a:solidFill>
                  <a:schemeClr val="lt1"/>
                </a:solidFill>
                <a:latin typeface="Verdana"/>
                <a:ea typeface="Verdana"/>
                <a:cs typeface="Verdana"/>
                <a:sym typeface="Verdana"/>
              </a:defRPr>
            </a:lvl2pPr>
            <a:lvl3pPr marL="566928" marR="0" lvl="2" indent="-185928" algn="l" rtl="0">
              <a:lnSpc>
                <a:spcPct val="90000"/>
              </a:lnSpc>
              <a:spcBef>
                <a:spcPts val="200"/>
              </a:spcBef>
              <a:spcAft>
                <a:spcPts val="400"/>
              </a:spcAft>
              <a:buClr>
                <a:schemeClr val="accent1"/>
              </a:buClr>
              <a:buFont typeface="Calibri"/>
              <a:buNone/>
              <a:defRPr sz="1400" b="1" i="0" u="none" strike="noStrike" cap="none">
                <a:solidFill>
                  <a:schemeClr val="lt1"/>
                </a:solidFill>
                <a:latin typeface="Verdana"/>
                <a:ea typeface="Verdana"/>
                <a:cs typeface="Verdana"/>
                <a:sym typeface="Verdana"/>
              </a:defRPr>
            </a:lvl3pPr>
            <a:lvl4pPr marL="749808" marR="0" lvl="3" indent="-191008" algn="l" rtl="0">
              <a:lnSpc>
                <a:spcPct val="90000"/>
              </a:lnSpc>
              <a:spcBef>
                <a:spcPts val="200"/>
              </a:spcBef>
              <a:spcAft>
                <a:spcPts val="400"/>
              </a:spcAft>
              <a:buClr>
                <a:schemeClr val="accent1"/>
              </a:buClr>
              <a:buFont typeface="Calibri"/>
              <a:buNone/>
              <a:defRPr sz="1400" b="1" i="0" u="none" strike="noStrike" cap="none">
                <a:solidFill>
                  <a:schemeClr val="lt1"/>
                </a:solidFill>
                <a:latin typeface="Verdana"/>
                <a:ea typeface="Verdana"/>
                <a:cs typeface="Verdana"/>
                <a:sym typeface="Verdana"/>
              </a:defRPr>
            </a:lvl4pPr>
            <a:lvl5pPr marL="932688" marR="0" lvl="4" indent="-183388" algn="l" rtl="0">
              <a:lnSpc>
                <a:spcPct val="90000"/>
              </a:lnSpc>
              <a:spcBef>
                <a:spcPts val="200"/>
              </a:spcBef>
              <a:spcAft>
                <a:spcPts val="400"/>
              </a:spcAft>
              <a:buClr>
                <a:schemeClr val="accent1"/>
              </a:buClr>
              <a:buFont typeface="Calibri"/>
              <a:buNone/>
              <a:defRPr sz="1400" b="1" i="0" u="none" strike="noStrike" cap="none">
                <a:solidFill>
                  <a:schemeClr val="lt1"/>
                </a:solidFill>
                <a:latin typeface="Verdana"/>
                <a:ea typeface="Verdana"/>
                <a:cs typeface="Verdana"/>
                <a:sym typeface="Verdana"/>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736600" y="2265825"/>
            <a:ext cx="7560841" cy="274318"/>
          </a:xfrm>
          <a:prstGeom prst="rect">
            <a:avLst/>
          </a:prstGeom>
          <a:noFill/>
          <a:ln>
            <a:noFill/>
          </a:ln>
        </p:spPr>
        <p:txBody>
          <a:bodyPr lIns="91425" tIns="91425" rIns="91425" bIns="91425" anchor="t" anchorCtr="0"/>
          <a:lstStyle>
            <a:lvl1pPr marL="0" marR="0" lvl="0" indent="0" algn="l" rtl="0">
              <a:lnSpc>
                <a:spcPct val="75000"/>
              </a:lnSpc>
              <a:spcBef>
                <a:spcPts val="0"/>
              </a:spcBef>
              <a:spcAft>
                <a:spcPts val="0"/>
              </a:spcAft>
              <a:buClr>
                <a:srgbClr val="24B4CD"/>
              </a:buClr>
              <a:buFont typeface="Arial"/>
              <a:buNone/>
              <a:defRPr sz="2400" b="1" i="0" u="none" strike="noStrike" cap="none">
                <a:solidFill>
                  <a:srgbClr val="24B4CD"/>
                </a:solidFill>
                <a:latin typeface="Verdana"/>
                <a:ea typeface="Verdana"/>
                <a:cs typeface="Verdana"/>
                <a:sym typeface="Verdana"/>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4" name="Shape 104"/>
          <p:cNvSpPr txBox="1">
            <a:spLocks noGrp="1"/>
          </p:cNvSpPr>
          <p:nvPr>
            <p:ph type="body" idx="3"/>
          </p:nvPr>
        </p:nvSpPr>
        <p:spPr>
          <a:xfrm>
            <a:off x="736600" y="2540143"/>
            <a:ext cx="7561034" cy="3547870"/>
          </a:xfrm>
          <a:prstGeom prst="rect">
            <a:avLst/>
          </a:prstGeom>
          <a:noFill/>
          <a:ln>
            <a:noFill/>
          </a:ln>
        </p:spPr>
        <p:txBody>
          <a:bodyPr lIns="91425" tIns="91425" rIns="91425" bIns="91425" anchor="t" anchorCtr="0"/>
          <a:lstStyle>
            <a:lvl1pPr marL="91440" marR="0" lvl="0" indent="213359" algn="l" rtl="0">
              <a:lnSpc>
                <a:spcPct val="90000"/>
              </a:lnSpc>
              <a:spcBef>
                <a:spcPts val="1200"/>
              </a:spcBef>
              <a:spcAft>
                <a:spcPts val="200"/>
              </a:spcAft>
              <a:buClr>
                <a:schemeClr val="accent1"/>
              </a:buClr>
              <a:buSzPct val="100000"/>
              <a:buFont typeface="Calibri"/>
              <a:buChar char=" "/>
              <a:defRPr sz="2400" b="0" i="0" u="none" strike="noStrike" cap="none">
                <a:solidFill>
                  <a:srgbClr val="313644"/>
                </a:solidFill>
                <a:latin typeface="Verdana"/>
                <a:ea typeface="Verdana"/>
                <a:cs typeface="Verdana"/>
                <a:sym typeface="Verdana"/>
              </a:defRPr>
            </a:lvl1pPr>
            <a:lvl2pPr marL="384048" marR="0" lvl="1" indent="60452" algn="l" rtl="0">
              <a:lnSpc>
                <a:spcPct val="90000"/>
              </a:lnSpc>
              <a:spcBef>
                <a:spcPts val="200"/>
              </a:spcBef>
              <a:spcAft>
                <a:spcPts val="400"/>
              </a:spcAft>
              <a:buClr>
                <a:schemeClr val="accent1"/>
              </a:buClr>
              <a:buSzPct val="100000"/>
              <a:buFont typeface="Calibri"/>
              <a:buChar char="◦"/>
              <a:defRPr sz="2000" b="0" i="0" u="none" strike="noStrike" cap="none">
                <a:solidFill>
                  <a:srgbClr val="313644"/>
                </a:solidFill>
                <a:latin typeface="Verdana"/>
                <a:ea typeface="Verdana"/>
                <a:cs typeface="Verdana"/>
                <a:sym typeface="Verdana"/>
              </a:defRPr>
            </a:lvl2pPr>
            <a:lvl3pPr marL="566928" marR="0" lvl="2" indent="42672" algn="l" rtl="0">
              <a:lnSpc>
                <a:spcPct val="90000"/>
              </a:lnSpc>
              <a:spcBef>
                <a:spcPts val="200"/>
              </a:spcBef>
              <a:spcAft>
                <a:spcPts val="400"/>
              </a:spcAft>
              <a:buClr>
                <a:schemeClr val="accent1"/>
              </a:buClr>
              <a:buSzPct val="100000"/>
              <a:buFont typeface="Calibri"/>
              <a:buChar char="◦"/>
              <a:defRPr sz="1800" b="0" i="0" u="none" strike="noStrike" cap="none">
                <a:solidFill>
                  <a:srgbClr val="313644"/>
                </a:solidFill>
                <a:latin typeface="Verdana"/>
                <a:ea typeface="Verdana"/>
                <a:cs typeface="Verdana"/>
                <a:sym typeface="Verdana"/>
              </a:defRPr>
            </a:lvl3pPr>
            <a:lvl4pPr marL="749808" marR="0" lvl="3" indent="12191" algn="l" rtl="0">
              <a:lnSpc>
                <a:spcPct val="90000"/>
              </a:lnSpc>
              <a:spcBef>
                <a:spcPts val="200"/>
              </a:spcBef>
              <a:spcAft>
                <a:spcPts val="400"/>
              </a:spcAft>
              <a:buClr>
                <a:schemeClr val="accent1"/>
              </a:buClr>
              <a:buSzPct val="100000"/>
              <a:buFont typeface="Calibri"/>
              <a:buChar char="◦"/>
              <a:defRPr sz="1600" b="0" i="0" u="none" strike="noStrike" cap="none">
                <a:solidFill>
                  <a:srgbClr val="313644"/>
                </a:solidFill>
                <a:latin typeface="Verdana"/>
                <a:ea typeface="Verdana"/>
                <a:cs typeface="Verdana"/>
                <a:sym typeface="Verdana"/>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13644"/>
                </a:solidFill>
                <a:latin typeface="Verdana"/>
                <a:ea typeface="Verdana"/>
                <a:cs typeface="Verdana"/>
                <a:sym typeface="Verdana"/>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p:nvPr/>
        </p:nvSpPr>
        <p:spPr>
          <a:xfrm>
            <a:off x="2380" y="6400800"/>
            <a:ext cx="9141617"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10" y="6334316"/>
            <a:ext cx="9141617"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22959" y="286603"/>
            <a:ext cx="7543798" cy="1450755"/>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22959" y="1845733"/>
            <a:ext cx="7543798" cy="4023360"/>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22959" y="286603"/>
            <a:ext cx="7543798" cy="1450755"/>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1" name="Shape 41"/>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44"/>
        <p:cNvGrpSpPr/>
        <p:nvPr/>
      </p:nvGrpSpPr>
      <p:grpSpPr>
        <a:xfrm>
          <a:off x="0" y="0"/>
          <a:ext cx="0" cy="0"/>
          <a:chOff x="0" y="0"/>
          <a:chExt cx="0" cy="0"/>
        </a:xfrm>
      </p:grpSpPr>
      <p:sp>
        <p:nvSpPr>
          <p:cNvPr id="45" name="Shape 45"/>
          <p:cNvSpPr/>
          <p:nvPr/>
        </p:nvSpPr>
        <p:spPr>
          <a:xfrm>
            <a:off x="2380" y="6400800"/>
            <a:ext cx="9141617"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 name="Shape 46"/>
          <p:cNvSpPr/>
          <p:nvPr/>
        </p:nvSpPr>
        <p:spPr>
          <a:xfrm>
            <a:off x="10" y="6334316"/>
            <a:ext cx="9141617"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 name="Shape 47"/>
          <p:cNvSpPr txBox="1">
            <a:spLocks noGrp="1"/>
          </p:cNvSpPr>
          <p:nvPr>
            <p:ph type="title"/>
          </p:nvPr>
        </p:nvSpPr>
        <p:spPr>
          <a:xfrm>
            <a:off x="822959" y="758952"/>
            <a:ext cx="7543798" cy="3566158"/>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822959" y="4453128"/>
            <a:ext cx="7543798"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8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6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cxnSp>
        <p:nvCxnSpPr>
          <p:cNvPr id="52" name="Shape 52"/>
          <p:cNvCxnSpPr/>
          <p:nvPr/>
        </p:nvCxnSpPr>
        <p:spPr>
          <a:xfrm>
            <a:off x="905744" y="4343400"/>
            <a:ext cx="7406639"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22959" y="286603"/>
            <a:ext cx="7543798" cy="1450755"/>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body" idx="1"/>
          </p:nvPr>
        </p:nvSpPr>
        <p:spPr>
          <a:xfrm>
            <a:off x="822958" y="1845733"/>
            <a:ext cx="3703319" cy="4023360"/>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663439" y="1845733"/>
            <a:ext cx="3703319" cy="4023360"/>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22959" y="286603"/>
            <a:ext cx="7543798" cy="1450755"/>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2" name="Shape 62"/>
          <p:cNvSpPr txBox="1">
            <a:spLocks noGrp="1"/>
          </p:cNvSpPr>
          <p:nvPr>
            <p:ph type="body" idx="1"/>
          </p:nvPr>
        </p:nvSpPr>
        <p:spPr>
          <a:xfrm>
            <a:off x="822958" y="1846050"/>
            <a:ext cx="3703319" cy="736282"/>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822958" y="2582333"/>
            <a:ext cx="3703319" cy="3378200"/>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4" name="Shape 64"/>
          <p:cNvSpPr txBox="1">
            <a:spLocks noGrp="1"/>
          </p:cNvSpPr>
          <p:nvPr>
            <p:ph type="body" idx="3"/>
          </p:nvPr>
        </p:nvSpPr>
        <p:spPr>
          <a:xfrm>
            <a:off x="4663439" y="1846050"/>
            <a:ext cx="3703319" cy="736282"/>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5" name="Shape 65"/>
          <p:cNvSpPr txBox="1">
            <a:spLocks noGrp="1"/>
          </p:cNvSpPr>
          <p:nvPr>
            <p:ph type="body" idx="4"/>
          </p:nvPr>
        </p:nvSpPr>
        <p:spPr>
          <a:xfrm>
            <a:off x="4663439" y="2582333"/>
            <a:ext cx="3703319" cy="3378200"/>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p:nvPr/>
        </p:nvSpPr>
        <p:spPr>
          <a:xfrm>
            <a:off x="11" y="0"/>
            <a:ext cx="3038093" cy="68580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1" name="Shape 71"/>
          <p:cNvSpPr/>
          <p:nvPr/>
        </p:nvSpPr>
        <p:spPr>
          <a:xfrm>
            <a:off x="3030052" y="0"/>
            <a:ext cx="48005" cy="68580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2" name="Shape 72"/>
          <p:cNvSpPr txBox="1">
            <a:spLocks noGrp="1"/>
          </p:cNvSpPr>
          <p:nvPr>
            <p:ph type="title"/>
          </p:nvPr>
        </p:nvSpPr>
        <p:spPr>
          <a:xfrm>
            <a:off x="342901" y="594358"/>
            <a:ext cx="2400299" cy="2286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3" name="Shape 73"/>
          <p:cNvSpPr txBox="1">
            <a:spLocks noGrp="1"/>
          </p:cNvSpPr>
          <p:nvPr>
            <p:ph type="body" idx="1"/>
          </p:nvPr>
        </p:nvSpPr>
        <p:spPr>
          <a:xfrm>
            <a:off x="3600451" y="731520"/>
            <a:ext cx="4869178" cy="5257799"/>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342901" y="2926080"/>
            <a:ext cx="2400299" cy="3379124"/>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349134" y="6459785"/>
            <a:ext cx="196388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600451" y="6459785"/>
            <a:ext cx="348614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900" b="0" i="0" u="none" strike="noStrike" cap="none">
                <a:solidFill>
                  <a:schemeClr val="dk2"/>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Calibri"/>
              <a:buNone/>
            </a:pPr>
            <a:fld id="{00000000-1234-1234-1234-123412341234}" type="slidenum">
              <a:rPr lang="en-CA" sz="1050" b="0" i="0" u="none" strike="noStrike" cap="none">
                <a:solidFill>
                  <a:schemeClr val="dk2"/>
                </a:solidFill>
                <a:latin typeface="Calibri"/>
                <a:ea typeface="Calibri"/>
                <a:cs typeface="Calibri"/>
                <a:sym typeface="Calibri"/>
              </a:rPr>
              <a:t>‹#›</a:t>
            </a:fld>
            <a:endParaRPr lang="en-CA" sz="105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p:nvPr/>
        </p:nvSpPr>
        <p:spPr>
          <a:xfrm>
            <a:off x="0" y="4953001"/>
            <a:ext cx="9141617" cy="1904999"/>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0" name="Shape 80"/>
          <p:cNvSpPr/>
          <p:nvPr/>
        </p:nvSpPr>
        <p:spPr>
          <a:xfrm>
            <a:off x="10" y="4915076"/>
            <a:ext cx="9141617"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1" name="Shape 81"/>
          <p:cNvSpPr txBox="1">
            <a:spLocks noGrp="1"/>
          </p:cNvSpPr>
          <p:nvPr>
            <p:ph type="title"/>
          </p:nvPr>
        </p:nvSpPr>
        <p:spPr>
          <a:xfrm>
            <a:off x="822958" y="5074919"/>
            <a:ext cx="7584948" cy="82296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a:spLocks noGrp="1"/>
          </p:cNvSpPr>
          <p:nvPr>
            <p:ph type="pic" idx="2"/>
          </p:nvPr>
        </p:nvSpPr>
        <p:spPr>
          <a:xfrm>
            <a:off x="10" y="0"/>
            <a:ext cx="9143988" cy="4915076"/>
          </a:xfrm>
          <a:prstGeom prst="rect">
            <a:avLst/>
          </a:prstGeom>
          <a:blipFill rotWithShape="1">
            <a:blip r:embed="rId2">
              <a:alphaModFix/>
            </a:blip>
            <a:stretch>
              <a:fillRect/>
            </a:stretch>
          </a:blip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32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822958" y="5907023"/>
            <a:ext cx="7584948" cy="59435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accent1"/>
              </a:buClr>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400800"/>
            <a:ext cx="9144000"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a:off x="0" y="6334317"/>
            <a:ext cx="9144000" cy="65996"/>
          </a:xfrm>
          <a:prstGeom prst="rect">
            <a:avLst/>
          </a:pr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822959" y="286603"/>
            <a:ext cx="7543798" cy="1450755"/>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822959" y="1845733"/>
            <a:ext cx="7543798" cy="4023360"/>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35052"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81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22959" y="6459785"/>
            <a:ext cx="1854203"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764639" y="6459785"/>
            <a:ext cx="3617101"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7425342" y="6459785"/>
            <a:ext cx="984017"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CA" sz="1050" b="0" i="0" u="none" strike="noStrike" cap="none">
                <a:solidFill>
                  <a:srgbClr val="FFFFFF"/>
                </a:solidFill>
                <a:latin typeface="Calibri"/>
                <a:ea typeface="Calibri"/>
                <a:cs typeface="Calibri"/>
                <a:sym typeface="Calibri"/>
              </a:rPr>
              <a:t>‹#›</a:t>
            </a:fld>
            <a:endParaRPr lang="en-CA" sz="1050" b="0" i="0" u="none" strike="noStrike" cap="none">
              <a:solidFill>
                <a:srgbClr val="FFFFFF"/>
              </a:solidFill>
              <a:latin typeface="Calibri"/>
              <a:ea typeface="Calibri"/>
              <a:cs typeface="Calibri"/>
              <a:sym typeface="Calibri"/>
            </a:endParaRPr>
          </a:p>
        </p:txBody>
      </p:sp>
      <p:cxnSp>
        <p:nvCxnSpPr>
          <p:cNvPr id="17" name="Shape 17"/>
          <p:cNvCxnSpPr/>
          <p:nvPr/>
        </p:nvCxnSpPr>
        <p:spPr>
          <a:xfrm>
            <a:off x="895150" y="1737843"/>
            <a:ext cx="7475219"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863600" y="767575"/>
            <a:ext cx="7147559" cy="356615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262626"/>
              </a:buClr>
              <a:buSzPct val="25000"/>
              <a:buFont typeface="Calibri"/>
              <a:buNone/>
            </a:pPr>
            <a:r>
              <a:rPr lang="en-CA" sz="5400" b="0" i="0" u="none" strike="noStrike" cap="none">
                <a:solidFill>
                  <a:srgbClr val="262626"/>
                </a:solidFill>
                <a:latin typeface="Calibri"/>
                <a:ea typeface="Calibri"/>
                <a:cs typeface="Calibri"/>
                <a:sym typeface="Calibri"/>
              </a:rPr>
              <a:t>FLO Celebration!</a:t>
            </a:r>
          </a:p>
        </p:txBody>
      </p:sp>
      <p:sp>
        <p:nvSpPr>
          <p:cNvPr id="111" name="Shape 111"/>
          <p:cNvSpPr txBox="1">
            <a:spLocks noGrp="1"/>
          </p:cNvSpPr>
          <p:nvPr>
            <p:ph type="subTitle" idx="1"/>
          </p:nvPr>
        </p:nvSpPr>
        <p:spPr>
          <a:xfrm>
            <a:off x="825037" y="4455619"/>
            <a:ext cx="75437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endParaRPr sz="2400" b="0" i="0" u="none" strike="noStrike" cap="none">
              <a:solidFill>
                <a:schemeClr val="dk2"/>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CA" sz="2400" b="0" i="0" u="none" strike="noStrike" cap="none">
                <a:solidFill>
                  <a:schemeClr val="dk2"/>
                </a:solidFill>
                <a:latin typeface="Calibri"/>
                <a:ea typeface="Calibri"/>
                <a:cs typeface="Calibri"/>
                <a:sym typeface="Calibri"/>
              </a:rPr>
              <a:t>CELEBRATION AND WRAP-UP SESSION </a:t>
            </a:r>
          </a:p>
        </p:txBody>
      </p:sp>
      <p:pic>
        <p:nvPicPr>
          <p:cNvPr id="112" name="Shape 112"/>
          <p:cNvPicPr preferRelativeResize="0"/>
          <p:nvPr/>
        </p:nvPicPr>
        <p:blipFill rotWithShape="1">
          <a:blip r:embed="rId3">
            <a:alphaModFix/>
          </a:blip>
          <a:srcRect/>
          <a:stretch/>
        </p:blipFill>
        <p:spPr>
          <a:xfrm>
            <a:off x="2832774" y="457200"/>
            <a:ext cx="2699146" cy="1076323"/>
          </a:xfrm>
          <a:prstGeom prst="rect">
            <a:avLst/>
          </a:prstGeom>
          <a:noFill/>
          <a:ln>
            <a:noFill/>
          </a:ln>
        </p:spPr>
      </p:pic>
      <p:sp>
        <p:nvSpPr>
          <p:cNvPr id="113" name="Shape 113"/>
          <p:cNvSpPr txBox="1"/>
          <p:nvPr/>
        </p:nvSpPr>
        <p:spPr>
          <a:xfrm>
            <a:off x="200344" y="552545"/>
            <a:ext cx="2528699" cy="92332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CA" sz="1800" b="1" i="0" u="none" strike="noStrike" cap="none">
                <a:solidFill>
                  <a:schemeClr val="dk1"/>
                </a:solidFill>
                <a:latin typeface="Calibri"/>
                <a:ea typeface="Calibri"/>
                <a:cs typeface="Calibri"/>
                <a:sym typeface="Calibri"/>
              </a:rPr>
              <a:t>While you’re waiting…</a:t>
            </a:r>
          </a:p>
          <a:p>
            <a:pPr marL="285750" marR="0" lvl="0" indent="-285750" algn="l" rtl="0">
              <a:lnSpc>
                <a:spcPct val="100000"/>
              </a:lnSpc>
              <a:spcBef>
                <a:spcPts val="0"/>
              </a:spcBef>
              <a:spcAft>
                <a:spcPts val="0"/>
              </a:spcAft>
              <a:buClr>
                <a:schemeClr val="dk1"/>
              </a:buClr>
              <a:buSzPct val="100000"/>
              <a:buFont typeface="Arial"/>
              <a:buChar char="•"/>
            </a:pPr>
            <a:r>
              <a:rPr lang="en-CA" sz="1800" b="0" i="0" u="none" strike="noStrike" cap="none">
                <a:solidFill>
                  <a:schemeClr val="dk1"/>
                </a:solidFill>
                <a:latin typeface="Calibri"/>
                <a:ea typeface="Calibri"/>
                <a:cs typeface="Calibri"/>
                <a:sym typeface="Calibri"/>
              </a:rPr>
              <a:t>Please run the audio setup wizard</a:t>
            </a:r>
          </a:p>
        </p:txBody>
      </p:sp>
      <p:sp>
        <p:nvSpPr>
          <p:cNvPr id="114" name="Shape 114"/>
          <p:cNvSpPr/>
          <p:nvPr/>
        </p:nvSpPr>
        <p:spPr>
          <a:xfrm>
            <a:off x="183521" y="381000"/>
            <a:ext cx="5379076" cy="1190219"/>
          </a:xfrm>
          <a:prstGeom prst="rect">
            <a:avLst/>
          </a:prstGeom>
          <a:noFill/>
          <a:ln w="2857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accent1"/>
              </a:solidFill>
              <a:latin typeface="Calibri"/>
              <a:ea typeface="Calibri"/>
              <a:cs typeface="Calibri"/>
              <a:sym typeface="Calibri"/>
            </a:endParaRPr>
          </a:p>
        </p:txBody>
      </p:sp>
      <p:pic>
        <p:nvPicPr>
          <p:cNvPr id="115" name="Shape 115"/>
          <p:cNvPicPr preferRelativeResize="0"/>
          <p:nvPr/>
        </p:nvPicPr>
        <p:blipFill rotWithShape="1">
          <a:blip r:embed="rId4">
            <a:alphaModFix/>
          </a:blip>
          <a:srcRect/>
          <a:stretch/>
        </p:blipFill>
        <p:spPr>
          <a:xfrm>
            <a:off x="6553200" y="1749021"/>
            <a:ext cx="2590800" cy="4575578"/>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22959" y="286603"/>
            <a:ext cx="7543798" cy="145075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CA" sz="4800" b="0" i="0" u="none" strike="noStrike" cap="none">
                <a:solidFill>
                  <a:srgbClr val="3F3F3F"/>
                </a:solidFill>
                <a:latin typeface="Calibri"/>
                <a:ea typeface="Calibri"/>
                <a:cs typeface="Calibri"/>
                <a:sym typeface="Calibri"/>
              </a:rPr>
              <a:t>Week 4:  Collaboration</a:t>
            </a:r>
          </a:p>
        </p:txBody>
      </p:sp>
      <p:sp>
        <p:nvSpPr>
          <p:cNvPr id="252" name="Shape 252"/>
          <p:cNvSpPr/>
          <p:nvPr/>
        </p:nvSpPr>
        <p:spPr>
          <a:xfrm>
            <a:off x="914400" y="4038600"/>
            <a:ext cx="1524000" cy="1295400"/>
          </a:xfrm>
          <a:prstGeom prst="star5">
            <a:avLst>
              <a:gd name="adj" fmla="val 19098"/>
              <a:gd name="hf" fmla="val 105146"/>
              <a:gd name="vf" fmla="val 110557"/>
            </a:avLst>
          </a:prstGeom>
          <a:solidFill>
            <a:srgbClr val="F6F09E"/>
          </a:solidFill>
          <a:ln w="254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53" name="Shape 253"/>
          <p:cNvSpPr/>
          <p:nvPr/>
        </p:nvSpPr>
        <p:spPr>
          <a:xfrm>
            <a:off x="2438400" y="4038600"/>
            <a:ext cx="1524000" cy="1295400"/>
          </a:xfrm>
          <a:prstGeom prst="star5">
            <a:avLst>
              <a:gd name="adj" fmla="val 19098"/>
              <a:gd name="hf" fmla="val 105146"/>
              <a:gd name="vf" fmla="val 110557"/>
            </a:avLst>
          </a:prstGeom>
          <a:solidFill>
            <a:srgbClr val="F6F09E"/>
          </a:solidFill>
          <a:ln w="254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a:spLocks noGrp="1"/>
          </p:cNvSpPr>
          <p:nvPr>
            <p:ph type="title"/>
          </p:nvPr>
        </p:nvSpPr>
        <p:spPr>
          <a:xfrm>
            <a:off x="822959" y="286603"/>
            <a:ext cx="7543798" cy="145075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CA" dirty="0" smtClean="0"/>
              <a:t>Looking Back, </a:t>
            </a:r>
            <a:br>
              <a:rPr lang="en-CA" dirty="0" smtClean="0"/>
            </a:br>
            <a:r>
              <a:rPr lang="en-CA" dirty="0" smtClean="0"/>
              <a:t>Looking Forward</a:t>
            </a:r>
            <a:endParaRPr lang="en-CA" sz="4800" b="0" i="0" u="none" strike="noStrike" cap="none" dirty="0">
              <a:solidFill>
                <a:srgbClr val="3F3F3F"/>
              </a:solidFill>
              <a:latin typeface="Calibri"/>
              <a:ea typeface="Calibri"/>
              <a:cs typeface="Calibri"/>
              <a:sym typeface="Calibri"/>
            </a:endParaRPr>
          </a:p>
        </p:txBody>
      </p:sp>
      <p:grpSp>
        <p:nvGrpSpPr>
          <p:cNvPr id="268" name="Shape 268"/>
          <p:cNvGrpSpPr/>
          <p:nvPr/>
        </p:nvGrpSpPr>
        <p:grpSpPr>
          <a:xfrm>
            <a:off x="4041568" y="4758541"/>
            <a:ext cx="4498769" cy="1295400"/>
            <a:chOff x="914400" y="4038600"/>
            <a:chExt cx="4498769" cy="1295400"/>
          </a:xfrm>
        </p:grpSpPr>
        <p:sp>
          <p:nvSpPr>
            <p:cNvPr id="269" name="Shape 269"/>
            <p:cNvSpPr/>
            <p:nvPr/>
          </p:nvSpPr>
          <p:spPr>
            <a:xfrm>
              <a:off x="914400" y="4038600"/>
              <a:ext cx="1524000" cy="1295400"/>
            </a:xfrm>
            <a:prstGeom prst="star5">
              <a:avLst>
                <a:gd name="adj" fmla="val 19098"/>
                <a:gd name="hf" fmla="val 105146"/>
                <a:gd name="vf" fmla="val 110557"/>
              </a:avLst>
            </a:prstGeom>
            <a:solidFill>
              <a:srgbClr val="B9E8AC"/>
            </a:solidFill>
            <a:ln w="25400"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70" name="Shape 270"/>
            <p:cNvSpPr/>
            <p:nvPr/>
          </p:nvSpPr>
          <p:spPr>
            <a:xfrm>
              <a:off x="3889169" y="4038600"/>
              <a:ext cx="1524000" cy="1295400"/>
            </a:xfrm>
            <a:prstGeom prst="star5">
              <a:avLst>
                <a:gd name="adj" fmla="val 19098"/>
                <a:gd name="hf" fmla="val 105146"/>
                <a:gd name="vf" fmla="val 110557"/>
              </a:avLst>
            </a:prstGeom>
            <a:solidFill>
              <a:srgbClr val="B9E8AC"/>
            </a:solidFill>
            <a:ln w="25400"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71" name="Shape 271"/>
            <p:cNvSpPr/>
            <p:nvPr/>
          </p:nvSpPr>
          <p:spPr>
            <a:xfrm>
              <a:off x="2365168" y="4038600"/>
              <a:ext cx="1524000" cy="1295400"/>
            </a:xfrm>
            <a:prstGeom prst="star5">
              <a:avLst>
                <a:gd name="adj" fmla="val 19098"/>
                <a:gd name="hf" fmla="val 105146"/>
                <a:gd name="vf" fmla="val 110557"/>
              </a:avLst>
            </a:prstGeom>
            <a:solidFill>
              <a:srgbClr val="B9E8AC"/>
            </a:solidFill>
            <a:ln w="25400"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822959" y="286603"/>
            <a:ext cx="7543798" cy="145075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CA" sz="4800" b="0" i="0" u="none" strike="noStrike" cap="none">
                <a:solidFill>
                  <a:srgbClr val="3F3F3F"/>
                </a:solidFill>
                <a:latin typeface="Calibri"/>
                <a:ea typeface="Calibri"/>
                <a:cs typeface="Calibri"/>
                <a:sym typeface="Calibri"/>
              </a:rPr>
              <a:t>Badges and Certificate</a:t>
            </a:r>
          </a:p>
        </p:txBody>
      </p:sp>
      <p:pic>
        <p:nvPicPr>
          <p:cNvPr id="307" name="Shape 307"/>
          <p:cNvPicPr preferRelativeResize="0"/>
          <p:nvPr/>
        </p:nvPicPr>
        <p:blipFill rotWithShape="1">
          <a:blip r:embed="rId3">
            <a:alphaModFix/>
          </a:blip>
          <a:srcRect/>
          <a:stretch/>
        </p:blipFill>
        <p:spPr>
          <a:xfrm>
            <a:off x="914400" y="2138131"/>
            <a:ext cx="4057650" cy="4057650"/>
          </a:xfrm>
          <a:prstGeom prst="rect">
            <a:avLst/>
          </a:prstGeom>
          <a:noFill/>
          <a:ln>
            <a:noFill/>
          </a:ln>
        </p:spPr>
      </p:pic>
      <p:pic>
        <p:nvPicPr>
          <p:cNvPr id="308" name="Shape 308"/>
          <p:cNvPicPr preferRelativeResize="0"/>
          <p:nvPr/>
        </p:nvPicPr>
        <p:blipFill rotWithShape="1">
          <a:blip r:embed="rId4">
            <a:alphaModFix/>
          </a:blip>
          <a:srcRect/>
          <a:stretch/>
        </p:blipFill>
        <p:spPr>
          <a:xfrm>
            <a:off x="5023464" y="1890481"/>
            <a:ext cx="1975655" cy="2276475"/>
          </a:xfrm>
          <a:prstGeom prst="rect">
            <a:avLst/>
          </a:prstGeom>
          <a:noFill/>
          <a:ln>
            <a:noFill/>
          </a:ln>
        </p:spPr>
      </p:pic>
      <p:pic>
        <p:nvPicPr>
          <p:cNvPr id="309" name="Shape 309"/>
          <p:cNvPicPr preferRelativeResize="0"/>
          <p:nvPr/>
        </p:nvPicPr>
        <p:blipFill rotWithShape="1">
          <a:blip r:embed="rId5">
            <a:alphaModFix/>
          </a:blip>
          <a:srcRect/>
          <a:stretch/>
        </p:blipFill>
        <p:spPr>
          <a:xfrm>
            <a:off x="5023767" y="3919655"/>
            <a:ext cx="1975353" cy="2276127"/>
          </a:xfrm>
          <a:prstGeom prst="rect">
            <a:avLst/>
          </a:prstGeom>
          <a:noFill/>
          <a:ln>
            <a:noFill/>
          </a:ln>
        </p:spPr>
      </p:pic>
      <p:pic>
        <p:nvPicPr>
          <p:cNvPr id="310" name="Shape 310"/>
          <p:cNvPicPr preferRelativeResize="0"/>
          <p:nvPr/>
        </p:nvPicPr>
        <p:blipFill rotWithShape="1">
          <a:blip r:embed="rId6">
            <a:alphaModFix/>
          </a:blip>
          <a:srcRect/>
          <a:stretch/>
        </p:blipFill>
        <p:spPr>
          <a:xfrm>
            <a:off x="7093947" y="2738553"/>
            <a:ext cx="2050052" cy="23622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rotWithShape="1">
          <a:blip r:embed="rId3">
            <a:alphaModFix/>
          </a:blip>
          <a:srcRect/>
          <a:stretch/>
        </p:blipFill>
        <p:spPr>
          <a:xfrm>
            <a:off x="0" y="0"/>
            <a:ext cx="6473824" cy="5988475"/>
          </a:xfrm>
          <a:prstGeom prst="rect">
            <a:avLst/>
          </a:prstGeom>
          <a:noFill/>
          <a:ln>
            <a:noFill/>
          </a:ln>
        </p:spPr>
      </p:pic>
      <p:sp>
        <p:nvSpPr>
          <p:cNvPr id="317" name="Shape 317"/>
          <p:cNvSpPr txBox="1"/>
          <p:nvPr/>
        </p:nvSpPr>
        <p:spPr>
          <a:xfrm>
            <a:off x="6473825" y="914399"/>
            <a:ext cx="1885950" cy="120032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CA" sz="2400" b="1" i="0" u="none" strike="noStrike" cap="none">
                <a:solidFill>
                  <a:srgbClr val="000000"/>
                </a:solidFill>
                <a:latin typeface="Arial"/>
                <a:ea typeface="Arial"/>
                <a:cs typeface="Arial"/>
                <a:sym typeface="Arial"/>
              </a:rPr>
              <a:t>FLO/FDO</a:t>
            </a:r>
          </a:p>
          <a:p>
            <a:pPr marL="0" marR="0" lvl="0" indent="0" algn="ctr" rtl="0">
              <a:lnSpc>
                <a:spcPct val="100000"/>
              </a:lnSpc>
              <a:spcBef>
                <a:spcPts val="0"/>
              </a:spcBef>
              <a:spcAft>
                <a:spcPts val="0"/>
              </a:spcAft>
              <a:buClr>
                <a:srgbClr val="000000"/>
              </a:buClr>
              <a:buSzPct val="25000"/>
              <a:buFont typeface="Arial"/>
              <a:buNone/>
            </a:pPr>
            <a:r>
              <a:rPr lang="en-CA" sz="2400" b="0" i="0" u="none" strike="noStrike" cap="none">
                <a:solidFill>
                  <a:srgbClr val="000000"/>
                </a:solidFill>
                <a:latin typeface="Arial"/>
                <a:ea typeface="Arial"/>
                <a:cs typeface="Arial"/>
                <a:sym typeface="Arial"/>
              </a:rPr>
              <a:t> Community of Practice</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idx="4294967295"/>
          </p:nvPr>
        </p:nvSpPr>
        <p:spPr>
          <a:xfrm>
            <a:off x="123928" y="0"/>
            <a:ext cx="3990973" cy="99059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CA" sz="4800" b="0" i="0" u="none" strike="noStrike" cap="none">
                <a:solidFill>
                  <a:srgbClr val="3F3F3F"/>
                </a:solidFill>
                <a:latin typeface="Calibri"/>
                <a:ea typeface="Calibri"/>
                <a:cs typeface="Calibri"/>
                <a:sym typeface="Calibri"/>
              </a:rPr>
              <a:t>Who made it?</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a:stretch/>
        </p:blipFill>
        <p:spPr>
          <a:xfrm rot="1235645">
            <a:off x="7087037" y="501118"/>
            <a:ext cx="1608785" cy="3012889"/>
          </a:xfrm>
          <a:prstGeom prst="rect">
            <a:avLst/>
          </a:prstGeom>
          <a:noFill/>
          <a:ln>
            <a:noFill/>
          </a:ln>
        </p:spPr>
      </p:pic>
      <p:pic>
        <p:nvPicPr>
          <p:cNvPr id="140" name="Shape 140"/>
          <p:cNvPicPr preferRelativeResize="0"/>
          <p:nvPr/>
        </p:nvPicPr>
        <p:blipFill rotWithShape="1">
          <a:blip r:embed="rId4">
            <a:alphaModFix/>
          </a:blip>
          <a:srcRect/>
          <a:stretch/>
        </p:blipFill>
        <p:spPr>
          <a:xfrm>
            <a:off x="3016752" y="2554741"/>
            <a:ext cx="3927473" cy="3205029"/>
          </a:xfrm>
          <a:prstGeom prst="rect">
            <a:avLst/>
          </a:prstGeom>
          <a:noFill/>
          <a:ln>
            <a:noFill/>
          </a:ln>
        </p:spPr>
      </p:pic>
      <p:pic>
        <p:nvPicPr>
          <p:cNvPr id="141" name="Shape 141"/>
          <p:cNvPicPr preferRelativeResize="0"/>
          <p:nvPr/>
        </p:nvPicPr>
        <p:blipFill rotWithShape="1">
          <a:blip r:embed="rId5">
            <a:alphaModFix/>
          </a:blip>
          <a:srcRect/>
          <a:stretch/>
        </p:blipFill>
        <p:spPr>
          <a:xfrm rot="1367762">
            <a:off x="491436" y="1195722"/>
            <a:ext cx="1773521" cy="2718038"/>
          </a:xfrm>
          <a:prstGeom prst="rect">
            <a:avLst/>
          </a:prstGeom>
          <a:noFill/>
          <a:ln>
            <a:noFill/>
          </a:ln>
        </p:spPr>
      </p:pic>
      <p:sp>
        <p:nvSpPr>
          <p:cNvPr id="142" name="Shape 142"/>
          <p:cNvSpPr/>
          <p:nvPr/>
        </p:nvSpPr>
        <p:spPr>
          <a:xfrm>
            <a:off x="2451100" y="220133"/>
            <a:ext cx="2810423" cy="2751077"/>
          </a:xfrm>
          <a:prstGeom prst="ellipse">
            <a:avLst/>
          </a:prstGeom>
          <a:noFill/>
          <a:ln w="15875" cap="flat" cmpd="sng">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43" name="Shape 143"/>
          <p:cNvPicPr preferRelativeResize="0"/>
          <p:nvPr/>
        </p:nvPicPr>
        <p:blipFill rotWithShape="1">
          <a:blip r:embed="rId6">
            <a:alphaModFix/>
          </a:blip>
          <a:srcRect/>
          <a:stretch/>
        </p:blipFill>
        <p:spPr>
          <a:xfrm>
            <a:off x="2706091" y="575733"/>
            <a:ext cx="1687116" cy="2399453"/>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a:stretch/>
        </p:blipFill>
        <p:spPr>
          <a:xfrm>
            <a:off x="584787" y="476672"/>
            <a:ext cx="1427710" cy="1271847"/>
          </a:xfrm>
          <a:prstGeom prst="rect">
            <a:avLst/>
          </a:prstGeom>
          <a:noFill/>
          <a:ln>
            <a:noFill/>
          </a:ln>
        </p:spPr>
      </p:pic>
      <p:pic>
        <p:nvPicPr>
          <p:cNvPr id="150" name="Shape 150"/>
          <p:cNvPicPr preferRelativeResize="0"/>
          <p:nvPr/>
        </p:nvPicPr>
        <p:blipFill rotWithShape="1">
          <a:blip r:embed="rId4">
            <a:alphaModFix/>
          </a:blip>
          <a:srcRect/>
          <a:stretch/>
        </p:blipFill>
        <p:spPr>
          <a:xfrm>
            <a:off x="1254479" y="1928776"/>
            <a:ext cx="1299850" cy="1625211"/>
          </a:xfrm>
          <a:prstGeom prst="rect">
            <a:avLst/>
          </a:prstGeom>
          <a:noFill/>
          <a:ln>
            <a:noFill/>
          </a:ln>
        </p:spPr>
      </p:pic>
      <p:pic>
        <p:nvPicPr>
          <p:cNvPr id="151" name="Shape 151"/>
          <p:cNvPicPr preferRelativeResize="0"/>
          <p:nvPr/>
        </p:nvPicPr>
        <p:blipFill rotWithShape="1">
          <a:blip r:embed="rId5">
            <a:alphaModFix/>
          </a:blip>
          <a:srcRect/>
          <a:stretch/>
        </p:blipFill>
        <p:spPr>
          <a:xfrm>
            <a:off x="4119932" y="2100093"/>
            <a:ext cx="1625599" cy="1828800"/>
          </a:xfrm>
          <a:prstGeom prst="rect">
            <a:avLst/>
          </a:prstGeom>
          <a:noFill/>
          <a:ln>
            <a:noFill/>
          </a:ln>
        </p:spPr>
      </p:pic>
      <p:pic>
        <p:nvPicPr>
          <p:cNvPr id="152" name="Shape 152"/>
          <p:cNvPicPr preferRelativeResize="0"/>
          <p:nvPr/>
        </p:nvPicPr>
        <p:blipFill rotWithShape="1">
          <a:blip r:embed="rId6">
            <a:alphaModFix/>
          </a:blip>
          <a:srcRect/>
          <a:stretch/>
        </p:blipFill>
        <p:spPr>
          <a:xfrm>
            <a:off x="7125574" y="2128697"/>
            <a:ext cx="1836622" cy="1225372"/>
          </a:xfrm>
          <a:prstGeom prst="rect">
            <a:avLst/>
          </a:prstGeom>
          <a:noFill/>
          <a:ln>
            <a:noFill/>
          </a:ln>
        </p:spPr>
      </p:pic>
      <p:pic>
        <p:nvPicPr>
          <p:cNvPr id="153" name="Shape 153"/>
          <p:cNvPicPr preferRelativeResize="0"/>
          <p:nvPr/>
        </p:nvPicPr>
        <p:blipFill rotWithShape="1">
          <a:blip r:embed="rId7">
            <a:alphaModFix/>
          </a:blip>
          <a:srcRect/>
          <a:stretch/>
        </p:blipFill>
        <p:spPr>
          <a:xfrm>
            <a:off x="3099923" y="4097751"/>
            <a:ext cx="1624583" cy="1828800"/>
          </a:xfrm>
          <a:prstGeom prst="rect">
            <a:avLst/>
          </a:prstGeom>
          <a:noFill/>
          <a:ln>
            <a:noFill/>
          </a:ln>
        </p:spPr>
      </p:pic>
      <p:pic>
        <p:nvPicPr>
          <p:cNvPr id="154" name="Shape 154"/>
          <p:cNvPicPr preferRelativeResize="0"/>
          <p:nvPr/>
        </p:nvPicPr>
        <p:blipFill rotWithShape="1">
          <a:blip r:embed="rId8">
            <a:alphaModFix/>
          </a:blip>
          <a:srcRect/>
          <a:stretch/>
        </p:blipFill>
        <p:spPr>
          <a:xfrm>
            <a:off x="2008739" y="4013323"/>
            <a:ext cx="1091182" cy="1828800"/>
          </a:xfrm>
          <a:prstGeom prst="rect">
            <a:avLst/>
          </a:prstGeom>
          <a:noFill/>
          <a:ln>
            <a:noFill/>
          </a:ln>
        </p:spPr>
      </p:pic>
      <p:pic>
        <p:nvPicPr>
          <p:cNvPr id="155" name="Shape 155"/>
          <p:cNvPicPr preferRelativeResize="0"/>
          <p:nvPr/>
        </p:nvPicPr>
        <p:blipFill rotWithShape="1">
          <a:blip r:embed="rId9">
            <a:alphaModFix/>
          </a:blip>
          <a:srcRect/>
          <a:stretch/>
        </p:blipFill>
        <p:spPr>
          <a:xfrm>
            <a:off x="5336369" y="0"/>
            <a:ext cx="2040935" cy="1457810"/>
          </a:xfrm>
          <a:prstGeom prst="rect">
            <a:avLst/>
          </a:prstGeom>
          <a:noFill/>
          <a:ln>
            <a:noFill/>
          </a:ln>
        </p:spPr>
      </p:pic>
      <p:pic>
        <p:nvPicPr>
          <p:cNvPr id="156" name="Shape 156"/>
          <p:cNvPicPr preferRelativeResize="0"/>
          <p:nvPr/>
        </p:nvPicPr>
        <p:blipFill rotWithShape="1">
          <a:blip r:embed="rId10">
            <a:alphaModFix/>
          </a:blip>
          <a:srcRect/>
          <a:stretch/>
        </p:blipFill>
        <p:spPr>
          <a:xfrm>
            <a:off x="7207904" y="203842"/>
            <a:ext cx="1671958" cy="1253969"/>
          </a:xfrm>
          <a:prstGeom prst="rect">
            <a:avLst/>
          </a:prstGeom>
          <a:noFill/>
          <a:ln>
            <a:noFill/>
          </a:ln>
        </p:spPr>
      </p:pic>
      <p:pic>
        <p:nvPicPr>
          <p:cNvPr id="157" name="Shape 157"/>
          <p:cNvPicPr preferRelativeResize="0"/>
          <p:nvPr/>
        </p:nvPicPr>
        <p:blipFill rotWithShape="1">
          <a:blip r:embed="rId11">
            <a:alphaModFix/>
          </a:blip>
          <a:srcRect/>
          <a:stretch/>
        </p:blipFill>
        <p:spPr>
          <a:xfrm>
            <a:off x="5246289" y="4284471"/>
            <a:ext cx="823091" cy="1642078"/>
          </a:xfrm>
          <a:prstGeom prst="rect">
            <a:avLst/>
          </a:prstGeom>
          <a:noFill/>
          <a:ln>
            <a:noFill/>
          </a:ln>
        </p:spPr>
      </p:pic>
      <p:pic>
        <p:nvPicPr>
          <p:cNvPr id="158" name="Shape 158"/>
          <p:cNvPicPr preferRelativeResize="0"/>
          <p:nvPr/>
        </p:nvPicPr>
        <p:blipFill rotWithShape="1">
          <a:blip r:embed="rId12">
            <a:alphaModFix/>
          </a:blip>
          <a:srcRect/>
          <a:stretch/>
        </p:blipFill>
        <p:spPr>
          <a:xfrm>
            <a:off x="6417626" y="4181585"/>
            <a:ext cx="2466974" cy="1847849"/>
          </a:xfrm>
          <a:prstGeom prst="rect">
            <a:avLst/>
          </a:prstGeom>
          <a:noFill/>
          <a:ln>
            <a:noFill/>
          </a:ln>
        </p:spPr>
      </p:pic>
      <p:pic>
        <p:nvPicPr>
          <p:cNvPr id="159" name="Shape 159"/>
          <p:cNvPicPr preferRelativeResize="0"/>
          <p:nvPr/>
        </p:nvPicPr>
        <p:blipFill rotWithShape="1">
          <a:blip r:embed="rId13">
            <a:alphaModFix/>
          </a:blip>
          <a:srcRect/>
          <a:stretch/>
        </p:blipFill>
        <p:spPr>
          <a:xfrm>
            <a:off x="3099923" y="354577"/>
            <a:ext cx="1266825" cy="952499"/>
          </a:xfrm>
          <a:prstGeom prst="rect">
            <a:avLst/>
          </a:prstGeom>
          <a:noFill/>
          <a:ln>
            <a:noFill/>
          </a:ln>
        </p:spPr>
      </p:pic>
      <p:pic>
        <p:nvPicPr>
          <p:cNvPr id="160" name="Shape 160"/>
          <p:cNvPicPr preferRelativeResize="0"/>
          <p:nvPr/>
        </p:nvPicPr>
        <p:blipFill rotWithShape="1">
          <a:blip r:embed="rId14">
            <a:alphaModFix/>
          </a:blip>
          <a:srcRect/>
          <a:stretch/>
        </p:blipFill>
        <p:spPr>
          <a:xfrm>
            <a:off x="195366" y="3928894"/>
            <a:ext cx="1496314" cy="1997654"/>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22955" y="286601"/>
            <a:ext cx="7543800" cy="6897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CA" sz="4800" b="0" i="0" u="none" strike="noStrike" cap="none">
                <a:solidFill>
                  <a:srgbClr val="3F3F3F"/>
                </a:solidFill>
                <a:latin typeface="Calibri"/>
                <a:ea typeface="Calibri"/>
                <a:cs typeface="Calibri"/>
                <a:sym typeface="Calibri"/>
              </a:rPr>
              <a:t>Week 1:  Who is...</a:t>
            </a:r>
          </a:p>
        </p:txBody>
      </p:sp>
      <p:sp>
        <p:nvSpPr>
          <p:cNvPr id="167" name="Shape 167"/>
          <p:cNvSpPr txBox="1">
            <a:spLocks noGrp="1"/>
          </p:cNvSpPr>
          <p:nvPr>
            <p:ph type="body" idx="1"/>
          </p:nvPr>
        </p:nvSpPr>
        <p:spPr>
          <a:xfrm>
            <a:off x="822959" y="1964266"/>
            <a:ext cx="7543798" cy="3904827"/>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endParaRPr lang="en-CA" sz="2400" b="0" i="0" u="none" strike="noStrike" cap="none" dirty="0">
              <a:solidFill>
                <a:srgbClr val="3F3F3F"/>
              </a:solidFill>
              <a:latin typeface="Calibri"/>
              <a:ea typeface="Calibri"/>
              <a:cs typeface="Calibri"/>
              <a:sym typeface="Calibri"/>
            </a:endParaRPr>
          </a:p>
          <a:p>
            <a:pPr marL="91440" marR="0" lvl="0" indent="-91440" algn="l" rtl="0">
              <a:lnSpc>
                <a:spcPct val="80000"/>
              </a:lnSpc>
              <a:spcBef>
                <a:spcPts val="2400"/>
              </a:spcBef>
              <a:spcAft>
                <a:spcPts val="0"/>
              </a:spcAft>
              <a:buClr>
                <a:schemeClr val="accent1"/>
              </a:buClr>
              <a:buSzPct val="100000"/>
              <a:buFont typeface="Calibri"/>
              <a:buNone/>
            </a:pPr>
            <a:endParaRPr sz="2400" b="0" i="0" u="none" strike="noStrike" cap="none" dirty="0">
              <a:solidFill>
                <a:srgbClr val="3F3F3F"/>
              </a:solidFill>
              <a:latin typeface="Calibri"/>
              <a:ea typeface="Calibri"/>
              <a:cs typeface="Calibri"/>
              <a:sym typeface="Calibri"/>
            </a:endParaRPr>
          </a:p>
          <a:p>
            <a:pPr marL="0" marR="0" lvl="0" indent="0" algn="l" rtl="0">
              <a:lnSpc>
                <a:spcPct val="80000"/>
              </a:lnSpc>
              <a:spcBef>
                <a:spcPts val="1400"/>
              </a:spcBef>
              <a:spcAft>
                <a:spcPts val="0"/>
              </a:spcAft>
              <a:buClr>
                <a:schemeClr val="accent1"/>
              </a:buClr>
              <a:buSzPct val="25000"/>
              <a:buFont typeface="Calibri"/>
              <a:buNone/>
            </a:pPr>
            <a:endParaRPr sz="2400" b="0" i="0" u="none" strike="noStrike" cap="none" dirty="0">
              <a:solidFill>
                <a:srgbClr val="3F3F3F"/>
              </a:solidFill>
              <a:latin typeface="Calibri"/>
              <a:ea typeface="Calibri"/>
              <a:cs typeface="Calibri"/>
              <a:sym typeface="Calibri"/>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a:stretch/>
        </p:blipFill>
        <p:spPr>
          <a:xfrm>
            <a:off x="3181349" y="1595966"/>
            <a:ext cx="2333625" cy="3111500"/>
          </a:xfrm>
          <a:prstGeom prst="rect">
            <a:avLst/>
          </a:prstGeom>
          <a:noFill/>
          <a:ln>
            <a:noFill/>
          </a:ln>
        </p:spPr>
      </p:pic>
      <p:pic>
        <p:nvPicPr>
          <p:cNvPr id="188" name="Shape 188"/>
          <p:cNvPicPr preferRelativeResize="0"/>
          <p:nvPr/>
        </p:nvPicPr>
        <p:blipFill rotWithShape="1">
          <a:blip r:embed="rId4">
            <a:alphaModFix/>
          </a:blip>
          <a:srcRect/>
          <a:stretch/>
        </p:blipFill>
        <p:spPr>
          <a:xfrm>
            <a:off x="714375" y="1913466"/>
            <a:ext cx="2571749" cy="2476500"/>
          </a:xfrm>
          <a:prstGeom prst="rect">
            <a:avLst/>
          </a:prstGeom>
          <a:noFill/>
          <a:ln>
            <a:noFill/>
          </a:ln>
        </p:spPr>
      </p:pic>
      <p:pic>
        <p:nvPicPr>
          <p:cNvPr id="189" name="Shape 189"/>
          <p:cNvPicPr preferRelativeResize="0"/>
          <p:nvPr/>
        </p:nvPicPr>
        <p:blipFill rotWithShape="1">
          <a:blip r:embed="rId5">
            <a:alphaModFix/>
          </a:blip>
          <a:srcRect/>
          <a:stretch/>
        </p:blipFill>
        <p:spPr>
          <a:xfrm>
            <a:off x="5786437" y="1849966"/>
            <a:ext cx="2143123" cy="285749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822959" y="286603"/>
            <a:ext cx="7543798" cy="145075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CA" sz="4400" b="0" i="0" u="none" strike="noStrike" cap="none">
                <a:solidFill>
                  <a:srgbClr val="3F3F3F"/>
                </a:solidFill>
                <a:latin typeface="Calibri"/>
                <a:ea typeface="Calibri"/>
                <a:cs typeface="Calibri"/>
                <a:sym typeface="Calibri"/>
              </a:rPr>
              <a:t>Week 1:  Online Community</a:t>
            </a:r>
          </a:p>
        </p:txBody>
      </p:sp>
      <p:sp>
        <p:nvSpPr>
          <p:cNvPr id="198" name="Shape 198"/>
          <p:cNvSpPr txBox="1"/>
          <p:nvPr/>
        </p:nvSpPr>
        <p:spPr>
          <a:xfrm rot="-790231">
            <a:off x="3814495" y="2043304"/>
            <a:ext cx="2590799" cy="33855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CA" sz="1600" b="0" i="0" u="none" strike="noStrike" cap="none">
                <a:solidFill>
                  <a:srgbClr val="000000"/>
                </a:solidFill>
                <a:latin typeface="Arial"/>
                <a:ea typeface="Arial"/>
                <a:cs typeface="Arial"/>
                <a:sym typeface="Arial"/>
              </a:rPr>
              <a:t>What comes to mind?</a:t>
            </a:r>
          </a:p>
        </p:txBody>
      </p:sp>
      <p:pic>
        <p:nvPicPr>
          <p:cNvPr id="199" name="Shape 199"/>
          <p:cNvPicPr preferRelativeResize="0"/>
          <p:nvPr/>
        </p:nvPicPr>
        <p:blipFill rotWithShape="1">
          <a:blip r:embed="rId3">
            <a:alphaModFix/>
          </a:blip>
          <a:srcRect/>
          <a:stretch/>
        </p:blipFill>
        <p:spPr>
          <a:xfrm>
            <a:off x="4495800" y="2572549"/>
            <a:ext cx="927100" cy="125729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22959" y="286603"/>
            <a:ext cx="7543798" cy="145075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CA" sz="4400" b="0" i="0" u="none" strike="noStrike" cap="none">
                <a:solidFill>
                  <a:srgbClr val="3F3F3F"/>
                </a:solidFill>
                <a:latin typeface="Calibri"/>
                <a:ea typeface="Calibri"/>
                <a:cs typeface="Calibri"/>
                <a:sym typeface="Calibri"/>
              </a:rPr>
              <a:t>Week 2:  Diversity of Learners</a:t>
            </a:r>
          </a:p>
        </p:txBody>
      </p:sp>
      <p:sp>
        <p:nvSpPr>
          <p:cNvPr id="208" name="Shape 208"/>
          <p:cNvSpPr/>
          <p:nvPr/>
        </p:nvSpPr>
        <p:spPr>
          <a:xfrm>
            <a:off x="164275" y="5034853"/>
            <a:ext cx="1524000" cy="1295400"/>
          </a:xfrm>
          <a:prstGeom prst="star5">
            <a:avLst>
              <a:gd name="adj" fmla="val 19098"/>
              <a:gd name="hf" fmla="val 105146"/>
              <a:gd name="vf" fmla="val 110557"/>
            </a:avLst>
          </a:prstGeom>
          <a:solidFill>
            <a:srgbClr val="F7CD9C"/>
          </a:solidFill>
          <a:ln w="254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9" name="Shape 209"/>
          <p:cNvSpPr/>
          <p:nvPr/>
        </p:nvSpPr>
        <p:spPr>
          <a:xfrm>
            <a:off x="1682336" y="5027926"/>
            <a:ext cx="1524000" cy="1295400"/>
          </a:xfrm>
          <a:prstGeom prst="star5">
            <a:avLst>
              <a:gd name="adj" fmla="val 19098"/>
              <a:gd name="hf" fmla="val 105146"/>
              <a:gd name="vf" fmla="val 110557"/>
            </a:avLst>
          </a:prstGeom>
          <a:solidFill>
            <a:srgbClr val="F7CD9C"/>
          </a:solidFill>
          <a:ln w="254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13" name="Shape 213"/>
          <p:cNvSpPr txBox="1"/>
          <p:nvPr/>
        </p:nvSpPr>
        <p:spPr>
          <a:xfrm>
            <a:off x="392875" y="4038600"/>
            <a:ext cx="2286000"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CA" sz="1400" b="0" i="1" u="none" strike="noStrike" cap="none" dirty="0">
                <a:solidFill>
                  <a:srgbClr val="000000"/>
                </a:solidFill>
                <a:latin typeface="Arial"/>
                <a:ea typeface="Arial"/>
                <a:cs typeface="Arial"/>
                <a:sym typeface="Arial"/>
              </a:rPr>
              <a:t>We need to give each other the space to grow, to be ourselves, to exercise our diversity.  </a:t>
            </a:r>
          </a:p>
          <a:p>
            <a:pPr marL="0" marR="0" lvl="0" indent="0" algn="ctr" rtl="0">
              <a:lnSpc>
                <a:spcPct val="100000"/>
              </a:lnSpc>
              <a:spcBef>
                <a:spcPts val="0"/>
              </a:spcBef>
              <a:spcAft>
                <a:spcPts val="0"/>
              </a:spcAft>
              <a:buClr>
                <a:srgbClr val="000000"/>
              </a:buClr>
              <a:buSzPct val="25000"/>
              <a:buFont typeface="Arial"/>
              <a:buNone/>
            </a:pPr>
            <a:r>
              <a:rPr lang="en-CA" sz="1400" b="0" i="1" u="none" strike="noStrike" cap="none" dirty="0">
                <a:solidFill>
                  <a:srgbClr val="000000"/>
                </a:solidFill>
                <a:latin typeface="Arial"/>
                <a:ea typeface="Arial"/>
                <a:cs typeface="Arial"/>
                <a:sym typeface="Arial"/>
              </a:rPr>
              <a:t>Max de </a:t>
            </a:r>
            <a:r>
              <a:rPr lang="en-CA" sz="1400" b="0" i="1" u="none" strike="noStrike" cap="none" dirty="0" err="1">
                <a:solidFill>
                  <a:srgbClr val="000000"/>
                </a:solidFill>
                <a:latin typeface="Arial"/>
                <a:ea typeface="Arial"/>
                <a:cs typeface="Arial"/>
                <a:sym typeface="Arial"/>
              </a:rPr>
              <a:t>Pree</a:t>
            </a:r>
            <a:endParaRPr lang="en-CA" sz="1400" b="0" i="1" u="none" strike="noStrike" cap="none" dirty="0">
              <a:solidFill>
                <a:srgbClr val="000000"/>
              </a:solidFill>
              <a:latin typeface="Arial"/>
              <a:ea typeface="Arial"/>
              <a:cs typeface="Arial"/>
              <a:sym typeface="Arial"/>
            </a:endParaRPr>
          </a:p>
        </p:txBody>
      </p:sp>
      <p:sp>
        <p:nvSpPr>
          <p:cNvPr id="218" name="Shape 218"/>
          <p:cNvSpPr txBox="1"/>
          <p:nvPr/>
        </p:nvSpPr>
        <p:spPr>
          <a:xfrm rot="493823">
            <a:off x="4362378" y="3048313"/>
            <a:ext cx="2514599" cy="30777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CA" sz="1400" b="1" i="0" u="none" strike="noStrike" cap="none">
                <a:solidFill>
                  <a:srgbClr val="000000"/>
                </a:solidFill>
                <a:latin typeface="Arial"/>
                <a:ea typeface="Arial"/>
                <a:cs typeface="Arial"/>
                <a:sym typeface="Arial"/>
              </a:rPr>
              <a:t>Intellectual Issues</a:t>
            </a:r>
          </a:p>
        </p:txBody>
      </p:sp>
      <p:sp>
        <p:nvSpPr>
          <p:cNvPr id="219" name="Shape 219"/>
          <p:cNvSpPr txBox="1"/>
          <p:nvPr/>
        </p:nvSpPr>
        <p:spPr>
          <a:xfrm rot="-877784">
            <a:off x="4152899" y="1962349"/>
            <a:ext cx="37337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CA" sz="1400" b="1" i="0" u="none" strike="noStrike" cap="none">
                <a:solidFill>
                  <a:srgbClr val="000000"/>
                </a:solidFill>
                <a:latin typeface="Arial"/>
                <a:ea typeface="Arial"/>
                <a:cs typeface="Arial"/>
                <a:sym typeface="Arial"/>
              </a:rPr>
              <a:t>Management of Environment Issues</a:t>
            </a:r>
          </a:p>
        </p:txBody>
      </p:sp>
      <p:sp>
        <p:nvSpPr>
          <p:cNvPr id="220" name="Shape 220"/>
          <p:cNvSpPr txBox="1"/>
          <p:nvPr/>
        </p:nvSpPr>
        <p:spPr>
          <a:xfrm>
            <a:off x="4353298" y="2634827"/>
            <a:ext cx="14478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CA" sz="1400" b="1" i="0" u="none" strike="noStrike" cap="none">
                <a:solidFill>
                  <a:srgbClr val="000000"/>
                </a:solidFill>
                <a:latin typeface="Arial"/>
                <a:ea typeface="Arial"/>
                <a:cs typeface="Arial"/>
                <a:sym typeface="Arial"/>
              </a:rPr>
              <a:t>Social Issues</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822959" y="286603"/>
            <a:ext cx="7543798" cy="145075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CA" sz="4400" b="0" i="0" u="none" strike="noStrike" cap="none">
                <a:solidFill>
                  <a:srgbClr val="3F3F3F"/>
                </a:solidFill>
                <a:latin typeface="Calibri"/>
                <a:ea typeface="Calibri"/>
                <a:cs typeface="Calibri"/>
                <a:sym typeface="Calibri"/>
              </a:rPr>
              <a:t>Week 3:  Responsive Facilitation</a:t>
            </a:r>
          </a:p>
        </p:txBody>
      </p:sp>
      <p:grpSp>
        <p:nvGrpSpPr>
          <p:cNvPr id="234" name="Shape 234"/>
          <p:cNvGrpSpPr/>
          <p:nvPr/>
        </p:nvGrpSpPr>
        <p:grpSpPr>
          <a:xfrm>
            <a:off x="3905002" y="4702980"/>
            <a:ext cx="4514603" cy="1318799"/>
            <a:chOff x="914400" y="4015201"/>
            <a:chExt cx="4514603" cy="1318799"/>
          </a:xfrm>
        </p:grpSpPr>
        <p:sp>
          <p:nvSpPr>
            <p:cNvPr id="235" name="Shape 235"/>
            <p:cNvSpPr/>
            <p:nvPr/>
          </p:nvSpPr>
          <p:spPr>
            <a:xfrm>
              <a:off x="2438400" y="4015201"/>
              <a:ext cx="1524000" cy="1295400"/>
            </a:xfrm>
            <a:prstGeom prst="star5">
              <a:avLst>
                <a:gd name="adj" fmla="val 19098"/>
                <a:gd name="hf" fmla="val 105146"/>
                <a:gd name="vf" fmla="val 110557"/>
              </a:avLst>
            </a:prstGeom>
            <a:solidFill>
              <a:srgbClr val="9AD5FA"/>
            </a:solidFill>
            <a:ln w="25400" cap="flat" cmpd="sng">
              <a:solidFill>
                <a:srgbClr val="3F73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6" name="Shape 236"/>
            <p:cNvSpPr/>
            <p:nvPr/>
          </p:nvSpPr>
          <p:spPr>
            <a:xfrm>
              <a:off x="914400" y="4038600"/>
              <a:ext cx="1524000" cy="1295400"/>
            </a:xfrm>
            <a:prstGeom prst="star5">
              <a:avLst>
                <a:gd name="adj" fmla="val 19098"/>
                <a:gd name="hf" fmla="val 105146"/>
                <a:gd name="vf" fmla="val 110557"/>
              </a:avLst>
            </a:prstGeom>
            <a:solidFill>
              <a:srgbClr val="9AD5FA"/>
            </a:solidFill>
            <a:ln w="25400" cap="flat" cmpd="sng">
              <a:solidFill>
                <a:srgbClr val="3F73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9" name="Shape 239"/>
            <p:cNvSpPr/>
            <p:nvPr/>
          </p:nvSpPr>
          <p:spPr>
            <a:xfrm>
              <a:off x="3905003" y="4015201"/>
              <a:ext cx="1524000" cy="1295400"/>
            </a:xfrm>
            <a:prstGeom prst="star5">
              <a:avLst>
                <a:gd name="adj" fmla="val 19098"/>
                <a:gd name="hf" fmla="val 105146"/>
                <a:gd name="vf" fmla="val 110557"/>
              </a:avLst>
            </a:prstGeom>
            <a:solidFill>
              <a:srgbClr val="9AD5FA"/>
            </a:solidFill>
            <a:ln w="25400" cap="flat" cmpd="sng">
              <a:solidFill>
                <a:srgbClr val="3F73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LO Celebration!&amp;quot;&quot;/&gt;&lt;property id=&quot;20307&quot; value=&quot;256&quot;/&gt;&lt;/object&gt;&lt;object type=&quot;3&quot; unique_id=&quot;10005&quot;&gt;&lt;property id=&quot;20148&quot; value=&quot;5&quot;/&gt;&lt;property id=&quot;20300&quot; value=&quot;Slide 2 - &amp;quot;Who made it?&amp;quot;&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 - &amp;quot;Week 1:  Who is...&amp;quot;&quot;/&gt;&lt;property id=&quot;20307&quot; value=&quot;260&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 - &amp;quot;Week 1:  Online Community&amp;quot;&quot;/&gt;&lt;property id=&quot;20307&quot; value=&quot;264&quot;/&gt;&lt;/object&gt;&lt;object type=&quot;3&quot; unique_id=&quot;10011&quot;&gt;&lt;property id=&quot;20148&quot; value=&quot;5&quot;/&gt;&lt;property id=&quot;20300&quot; value=&quot;Slide 8 - &amp;quot;Week 2:  Diversity of Learners&amp;quot;&quot;/&gt;&lt;property id=&quot;20307&quot; value=&quot;265&quot;/&gt;&lt;/object&gt;&lt;object type=&quot;3&quot; unique_id=&quot;10012&quot;&gt;&lt;property id=&quot;20148&quot; value=&quot;5&quot;/&gt;&lt;property id=&quot;20300&quot; value=&quot;Slide 9 - &amp;quot;Week 3:  Responsive Facilitation&amp;quot;&quot;/&gt;&lt;property id=&quot;20307&quot; value=&quot;266&quot;/&gt;&lt;/object&gt;&lt;object type=&quot;3&quot; unique_id=&quot;10013&quot;&gt;&lt;property id=&quot;20148&quot; value=&quot;5&quot;/&gt;&lt;property id=&quot;20300&quot; value=&quot;Slide 10 - &amp;quot;Week 4:  Collaboration&amp;quot;&quot;/&gt;&lt;property id=&quot;20307&quot; value=&quot;267&quot;/&gt;&lt;/object&gt;&lt;object type=&quot;3&quot; unique_id=&quot;10014&quot;&gt;&lt;property id=&quot;20148&quot; value=&quot;5&quot;/&gt;&lt;property id=&quot;20300&quot; value=&quot;Slide 11 - &amp;quot;Looking Back, &amp;#x0D;&amp;#x0A;Looking Forward&amp;quot;&quot;/&gt;&lt;property id=&quot;20307&quot; value=&quot;268&quot;/&gt;&lt;/object&gt;&lt;object type=&quot;3&quot; unique_id=&quot;10015&quot;&gt;&lt;property id=&quot;20148&quot; value=&quot;5&quot;/&gt;&lt;property id=&quot;20300&quot; value=&quot;Slide 12 - &amp;quot;Badges and Certificate&amp;quot;&quot;/&gt;&lt;property id=&quot;20307&quot; value=&quot;271&quot;/&gt;&lt;/object&gt;&lt;object type=&quot;3&quot; unique_id=&quot;10016&quot;&gt;&lt;property id=&quot;20148&quot; value=&quot;5&quot;/&gt;&lt;property id=&quot;20300&quot; value=&quot;Slide 13&quot;/&gt;&lt;property id=&quot;20307&quot; value=&quot;272&quot;/&gt;&lt;/object&gt;&lt;/object&gt;&lt;/object&gt;&lt;/database&gt;"/>
  <p:tag name="SECTOMILLISECCONVERTED" val="1"/>
</p:tagLst>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416</Words>
  <Application>Microsoft Office PowerPoint</Application>
  <PresentationFormat>On-screen Show (4:3)</PresentationFormat>
  <Paragraphs>61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FLO Celebration!</vt:lpstr>
      <vt:lpstr>Who made it?</vt:lpstr>
      <vt:lpstr>PowerPoint Presentation</vt:lpstr>
      <vt:lpstr>PowerPoint Presentation</vt:lpstr>
      <vt:lpstr>Week 1:  Who is...</vt:lpstr>
      <vt:lpstr>PowerPoint Presentation</vt:lpstr>
      <vt:lpstr>Week 1:  Online Community</vt:lpstr>
      <vt:lpstr>Week 2:  Diversity of Learners</vt:lpstr>
      <vt:lpstr>Week 3:  Responsive Facilitation</vt:lpstr>
      <vt:lpstr>Week 4:  Collaboration</vt:lpstr>
      <vt:lpstr>Looking Back,  Looking Forward</vt:lpstr>
      <vt:lpstr>Badges and Certificate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 Celebration!</dc:title>
  <dc:creator>Sylvia</dc:creator>
  <cp:lastModifiedBy>Sylvia</cp:lastModifiedBy>
  <cp:revision>4</cp:revision>
  <dcterms:modified xsi:type="dcterms:W3CDTF">2016-11-03T15:17:54Z</dcterms:modified>
</cp:coreProperties>
</file>